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iomedical-Researc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iomedical-Researc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iomedical-Researc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iomedical-Researc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iomedical-Researc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iomedical-Researc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iomedical-Researc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iomedical-Researc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iomedical-Researc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iomedical-Researc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iomedical-Researc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iomedical-Researc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iomedical-Researc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iomedical-Researc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iomedical-Researc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iomedical-Researc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iomedical-Researc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iomedical-Researc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iomedical-Researc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iomedical-Researc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iomedical-Researc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iomedical-Researc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iomedical-Researc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iomedical-Researc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iomedical-Researc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iomedical-Researc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iomedical-Researc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iomedical-Researc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iomedical-Researc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iomedical-Researc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iomedical-Researc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iomedical-Researc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iomedical-Researc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iomedical-Researc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iomedical-Researc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iomedical-Researc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iomedical-Researc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iomedical-Researc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iomedical-Researc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iomedical-Researc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iomedical-Researc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iomedical-Researc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iomedical-Researc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iomedical-Researc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iomedical-Researc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iomedical-Researc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Biomedical-Researc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Biomedical-Researc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Biomedical-Researc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Biomedical-Researc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Biomedical-Researc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Biomedical-Researc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Biomedical-Researc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Biomedical-Researc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Biomedical-Researc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iomedical-Researc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Biomedical-Researc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Biomedical-Research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Biomedical-Research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Biomedical-Research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Biomedical-Research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Biomedical-Research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Biomedical-Research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Biomedical-Research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Biomedical-Research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Biomedical-Research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iomedical-Researc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Biomedical-Research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Biomedical-Research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iomedical-Researc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iomedical-Researc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2025-02-15T07:47:25Z</dcterms:modified>
  <cp:category/>
</cp:coreProperties>
</file>